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69" r:id="rId3"/>
    <p:sldId id="268" r:id="rId4"/>
    <p:sldId id="258" r:id="rId5"/>
    <p:sldId id="267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7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D25F8-5D26-48EE-8DDF-E9A8BEFC2BE9}" type="datetimeFigureOut">
              <a:rPr lang="pt-BR"/>
              <a:pPr/>
              <a:t>18/09/2016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289F-D067-47E5-A84E-3D30C0FCCB7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3579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6289F-D067-47E5-A84E-3D30C0FCCB7D}" type="slidenum">
              <a:rPr lang="pt-BR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56769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6289F-D067-47E5-A84E-3D30C0FCCB7D}" type="slidenum">
              <a:rPr lang="pt-BR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4062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6289F-D067-47E5-A84E-3D30C0FCCB7D}" type="slidenum">
              <a:rPr lang="pt-BR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5528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6289F-D067-47E5-A84E-3D30C0FCCB7D}" type="slidenum">
              <a:rPr lang="pt-BR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57241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6289F-D067-47E5-A84E-3D30C0FCCB7D}" type="slidenum">
              <a:rPr lang="pt-BR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68110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6289F-D067-47E5-A84E-3D30C0FCCB7D}" type="slidenum">
              <a:rPr lang="pt-BR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51575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6289F-D067-47E5-A84E-3D30C0FCCB7D}" type="slidenum">
              <a:rPr lang="pt-BR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9353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1225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359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74108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48883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95352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661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91296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20693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4001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1470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43487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6493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970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7910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1621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2015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3784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E700DB3-DBF0-4086-B675-117E7A9610B8}" type="datetimeFigureOut">
              <a:rPr lang="pt-BR" smtClean="0"/>
              <a:pPr/>
              <a:t>18/09/2016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0078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Scratch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 dirty="0" err="1"/>
          </a:p>
        </p:txBody>
      </p:sp>
    </p:spTree>
    <p:extLst>
      <p:ext uri="{BB962C8B-B14F-4D97-AF65-F5344CB8AC3E}">
        <p14:creationId xmlns="" xmlns:p14="http://schemas.microsoft.com/office/powerpoint/2010/main" val="1775873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Dúvidas e Dificuldades</a:t>
            </a:r>
          </a:p>
        </p:txBody>
      </p:sp>
      <p:pic>
        <p:nvPicPr>
          <p:cNvPr id="4" name="Espaço Reservado para Conteúdo 3" descr="Letras, sinais, cores e imagens,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68729" y="2490788"/>
            <a:ext cx="3414479" cy="34448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19900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Sobre o 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Certificado presença em 75% das aulas. (1 aula apenas)</a:t>
            </a:r>
          </a:p>
          <a:p>
            <a:r>
              <a:rPr lang="pt-BR" dirty="0" smtClean="0"/>
              <a:t>Não acessar sites sem autorização</a:t>
            </a:r>
          </a:p>
          <a:p>
            <a:r>
              <a:rPr lang="pt-BR" dirty="0" smtClean="0"/>
              <a:t>Todas as quintas-feiras 12:30 às 14:00</a:t>
            </a:r>
          </a:p>
          <a:p>
            <a:r>
              <a:rPr lang="pt-BR" dirty="0" smtClean="0"/>
              <a:t>Sem intervalos</a:t>
            </a:r>
          </a:p>
          <a:p>
            <a:r>
              <a:rPr lang="pt-BR" dirty="0" smtClean="0"/>
              <a:t>7 aulas</a:t>
            </a:r>
          </a:p>
          <a:p>
            <a:r>
              <a:rPr lang="pt-BR" dirty="0" smtClean="0"/>
              <a:t>Trazer aos alunos a oportunidade de conhecerem uma parte importante da ciência da computação: a programação.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o seu nome ?</a:t>
            </a:r>
          </a:p>
          <a:p>
            <a:r>
              <a:rPr lang="pt-BR" dirty="0" smtClean="0"/>
              <a:t>Qual a sua idade ?</a:t>
            </a:r>
          </a:p>
          <a:p>
            <a:r>
              <a:rPr lang="pt-BR" dirty="0" smtClean="0"/>
              <a:t>Você gosta de Tecnologia ?</a:t>
            </a:r>
          </a:p>
          <a:p>
            <a:r>
              <a:rPr lang="pt-BR" dirty="0" smtClean="0"/>
              <a:t>O que você acha que é Tecnologia ?</a:t>
            </a:r>
          </a:p>
          <a:p>
            <a:r>
              <a:rPr lang="pt-BR" dirty="0" smtClean="0"/>
              <a:t>Qual a carreira que você pretende seguir ?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Tecnologia</a:t>
            </a:r>
            <a:endParaRPr lang="pt-BR" dirty="0" err="1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latin typeface="Garamond" charset="0"/>
              </a:rPr>
              <a:t>Criar - </a:t>
            </a:r>
            <a:r>
              <a:rPr lang="pt-BR" dirty="0">
                <a:latin typeface="Garamond" charset="0"/>
              </a:rPr>
              <a:t>novas ferramentas</a:t>
            </a:r>
            <a:br>
              <a:rPr lang="pt-BR" dirty="0">
                <a:latin typeface="Garamond" charset="0"/>
              </a:rPr>
            </a:br>
            <a:endParaRPr lang="pt-BR" dirty="0">
              <a:latin typeface="Garamond" charset="0"/>
            </a:endParaRPr>
          </a:p>
          <a:p>
            <a:r>
              <a:rPr lang="pt-BR" b="1" dirty="0"/>
              <a:t>Transformar -  </a:t>
            </a:r>
            <a:r>
              <a:rPr lang="pt-BR" dirty="0"/>
              <a:t>a realidade</a:t>
            </a:r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  <a:p>
            <a:r>
              <a:rPr lang="pt-BR" b="1" dirty="0"/>
              <a:t>Simplificar - </a:t>
            </a:r>
            <a:r>
              <a:rPr lang="pt-BR" dirty="0"/>
              <a:t>a vida</a:t>
            </a:r>
          </a:p>
        </p:txBody>
      </p:sp>
    </p:spTree>
    <p:extLst>
      <p:ext uri="{BB962C8B-B14F-4D97-AF65-F5344CB8AC3E}">
        <p14:creationId xmlns="" xmlns:p14="http://schemas.microsoft.com/office/powerpoint/2010/main" val="155307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Questionário </a:t>
            </a:r>
            <a:endParaRPr lang="pt-BR" dirty="0"/>
          </a:p>
        </p:txBody>
      </p:sp>
      <p:pic>
        <p:nvPicPr>
          <p:cNvPr id="4" name="Espaço Reservado para Conteúdo 3" descr="scratch_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6050" y="2643182"/>
            <a:ext cx="3571900" cy="3303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Vocabulário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solidFill>
                  <a:srgbClr val="002060"/>
                </a:solidFill>
              </a:rPr>
              <a:t>Algoritmo</a:t>
            </a:r>
            <a:r>
              <a:rPr lang="pt-BR" sz="4800" dirty="0"/>
              <a:t>- </a:t>
            </a:r>
            <a:r>
              <a:rPr lang="pt-BR" sz="2800" dirty="0">
                <a:solidFill>
                  <a:srgbClr val="262626"/>
                </a:solidFill>
                <a:latin typeface="Garamond"/>
              </a:rPr>
              <a:t>Sequência de passos que  usamos para cumprir uma tarefa</a:t>
            </a:r>
          </a:p>
          <a:p>
            <a:r>
              <a:rPr lang="pt-BR" sz="4800" dirty="0">
                <a:solidFill>
                  <a:srgbClr val="002060"/>
                </a:solidFill>
              </a:rPr>
              <a:t>Programa</a:t>
            </a:r>
            <a:r>
              <a:rPr lang="pt-BR" sz="4800" dirty="0"/>
              <a:t> - </a:t>
            </a:r>
            <a:r>
              <a:rPr lang="pt-BR" sz="2800" dirty="0"/>
              <a:t>Um algoritmo que já foi escrito de algum modo que o computador passa ler</a:t>
            </a:r>
          </a:p>
        </p:txBody>
      </p:sp>
    </p:spTree>
    <p:extLst>
      <p:ext uri="{BB962C8B-B14F-4D97-AF65-F5344CB8AC3E}">
        <p14:creationId xmlns="" xmlns:p14="http://schemas.microsoft.com/office/powerpoint/2010/main" val="61380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do Tabuleiro</a:t>
            </a:r>
          </a:p>
        </p:txBody>
      </p:sp>
      <p:pic>
        <p:nvPicPr>
          <p:cNvPr id="4" name="Espaço Reservado para Conteúdo 3" descr="tabuleiro 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33162" y="2680539"/>
            <a:ext cx="2475380" cy="2430559"/>
          </a:xfrm>
        </p:spPr>
      </p:pic>
      <p:sp>
        <p:nvSpPr>
          <p:cNvPr id="5" name="CaixaDeTexto 4"/>
          <p:cNvSpPr txBox="1"/>
          <p:nvPr/>
        </p:nvSpPr>
        <p:spPr>
          <a:xfrm>
            <a:off x="4297644" y="2786119"/>
            <a:ext cx="4031807" cy="372409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pt-BR" sz="2000" dirty="0"/>
              <a:t>Passo 1: Ande para Direita</a:t>
            </a:r>
          </a:p>
          <a:p>
            <a:pPr algn="ctr"/>
            <a:r>
              <a:rPr lang="pt-BR" sz="2000" dirty="0"/>
              <a:t>Passo 2: Pinte o Quadrado</a:t>
            </a:r>
          </a:p>
          <a:p>
            <a:pPr algn="ctr"/>
            <a:r>
              <a:rPr lang="pt-BR" sz="2000" dirty="0"/>
              <a:t>Passo 3: Ande para Direita</a:t>
            </a:r>
          </a:p>
          <a:p>
            <a:pPr algn="ctr"/>
            <a:r>
              <a:rPr lang="pt-BR" sz="2000" dirty="0"/>
              <a:t>Passo 4: Ande para Baixo  </a:t>
            </a:r>
          </a:p>
          <a:p>
            <a:pPr algn="ctr"/>
            <a:r>
              <a:rPr lang="pt-BR" sz="2000" dirty="0"/>
              <a:t>Passo 5: Pinte o Quadrado</a:t>
            </a:r>
          </a:p>
          <a:p>
            <a:pPr algn="ctr"/>
            <a:r>
              <a:rPr lang="pt-BR" sz="2000" dirty="0"/>
              <a:t>Passo 6: Ande para Esquerda</a:t>
            </a:r>
          </a:p>
          <a:p>
            <a:pPr algn="ctr"/>
            <a:r>
              <a:rPr lang="pt-BR" sz="2000" dirty="0"/>
              <a:t>Passo 7: Ande para Esquerda</a:t>
            </a:r>
          </a:p>
          <a:p>
            <a:pPr algn="ctr"/>
            <a:r>
              <a:rPr lang="pt-BR" sz="2000" dirty="0"/>
              <a:t>Passo 8: Pinte o Quadrado</a:t>
            </a:r>
          </a:p>
          <a:p>
            <a:pPr algn="ctr"/>
            <a:r>
              <a:rPr lang="pt-BR" sz="2000" dirty="0"/>
              <a:t>Passo 9: Ande para Baixo</a:t>
            </a:r>
          </a:p>
          <a:p>
            <a:pPr algn="ctr"/>
            <a:r>
              <a:rPr lang="pt-BR" sz="2000" dirty="0"/>
              <a:t>Passo 10: Ande para Direita</a:t>
            </a:r>
          </a:p>
          <a:p>
            <a:pPr algn="ctr"/>
            <a:r>
              <a:rPr lang="pt-BR" sz="2000" dirty="0"/>
              <a:t>Passo 11: Pinte o Quadrado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8211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do Tabuleiro</a:t>
            </a:r>
          </a:p>
        </p:txBody>
      </p:sp>
      <p:pic>
        <p:nvPicPr>
          <p:cNvPr id="6" name="Espaço Reservado para Conteúdo 5" descr="setasP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7111" y="1080677"/>
            <a:ext cx="7609074" cy="987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m 6" descr="tabuleiro 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76338" y="2725738"/>
            <a:ext cx="3194529" cy="3148246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202526" y="2573781"/>
            <a:ext cx="2743200" cy="397031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pt-BR" dirty="0"/>
              <a:t>Passo 1: Ande para Direita​</a:t>
            </a:r>
          </a:p>
          <a:p>
            <a:pPr algn="ctr"/>
            <a:r>
              <a:rPr lang="pt-BR" dirty="0"/>
              <a:t>Passo 2: Pinte o Quadrado​</a:t>
            </a:r>
          </a:p>
          <a:p>
            <a:pPr algn="ctr"/>
            <a:r>
              <a:rPr lang="pt-BR" dirty="0"/>
              <a:t>Passo 3: Ande para Direita​</a:t>
            </a:r>
          </a:p>
          <a:p>
            <a:pPr algn="ctr"/>
            <a:r>
              <a:rPr lang="pt-BR" dirty="0"/>
              <a:t>Passo 4: Ande para Baixo  ​</a:t>
            </a:r>
          </a:p>
          <a:p>
            <a:pPr algn="ctr"/>
            <a:r>
              <a:rPr lang="pt-BR" dirty="0"/>
              <a:t>Passo 5: Pinte o Quadrado​</a:t>
            </a:r>
          </a:p>
          <a:p>
            <a:pPr algn="ctr"/>
            <a:r>
              <a:rPr lang="pt-BR" dirty="0"/>
              <a:t>Passo 6: Ande para Esquerda​</a:t>
            </a:r>
          </a:p>
          <a:p>
            <a:pPr algn="ctr"/>
            <a:r>
              <a:rPr lang="pt-BR" dirty="0"/>
              <a:t>Passo 7: Ande para Esquerda​</a:t>
            </a:r>
          </a:p>
          <a:p>
            <a:pPr algn="ctr"/>
            <a:r>
              <a:rPr lang="pt-BR" dirty="0"/>
              <a:t>Passo 8: Pinte o Quadrado​</a:t>
            </a:r>
          </a:p>
          <a:p>
            <a:pPr algn="ctr"/>
            <a:r>
              <a:rPr lang="pt-BR" dirty="0"/>
              <a:t>Passo 9: Ande para Baixo​</a:t>
            </a:r>
          </a:p>
          <a:p>
            <a:pPr algn="ctr"/>
            <a:r>
              <a:rPr lang="pt-BR" dirty="0"/>
              <a:t>Passo 10: Ande para Direita​</a:t>
            </a:r>
          </a:p>
          <a:p>
            <a:pPr algn="ctr"/>
            <a:r>
              <a:rPr lang="pt-BR" dirty="0"/>
              <a:t>Passo 11: Pinte o Quadrado​</a:t>
            </a:r>
          </a:p>
          <a:p>
            <a:pPr algn="ctr"/>
            <a:r>
              <a:rPr lang="pt-BR" dirty="0"/>
              <a:t>​</a:t>
            </a:r>
          </a:p>
        </p:txBody>
      </p:sp>
    </p:spTree>
    <p:extLst>
      <p:ext uri="{BB962C8B-B14F-4D97-AF65-F5344CB8AC3E}">
        <p14:creationId xmlns="" xmlns:p14="http://schemas.microsoft.com/office/powerpoint/2010/main" val="2449838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Mãos na massa !</a:t>
            </a:r>
          </a:p>
        </p:txBody>
      </p:sp>
      <p:pic>
        <p:nvPicPr>
          <p:cNvPr id="4" name="Espaço Reservado para Conteúdo 3" descr="setasP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06374" y="1891632"/>
            <a:ext cx="7861595" cy="1023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4" descr="nullTa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4074" y="2912424"/>
            <a:ext cx="2743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348889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ânico">
  <a:themeElements>
    <a:clrScheme name="Orgânico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ânico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ânic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96</TotalTime>
  <Words>229</Words>
  <Application>Microsoft Office PowerPoint</Application>
  <PresentationFormat>Apresentação na tela (4:3)</PresentationFormat>
  <Paragraphs>57</Paragraphs>
  <Slides>10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Orgânico</vt:lpstr>
      <vt:lpstr>Scratch</vt:lpstr>
      <vt:lpstr>Sobre o Curso</vt:lpstr>
      <vt:lpstr>Apresentação </vt:lpstr>
      <vt:lpstr>Tecnologia</vt:lpstr>
      <vt:lpstr>Questionário </vt:lpstr>
      <vt:lpstr>Vocabulário</vt:lpstr>
      <vt:lpstr>Atividade do Tabuleiro</vt:lpstr>
      <vt:lpstr>Atividade do Tabuleiro</vt:lpstr>
      <vt:lpstr>Mãos na massa !</vt:lpstr>
      <vt:lpstr>Dúvidas e Dificuldades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Code.Org</dc:title>
  <dc:creator>Igor Matsuzaki</dc:creator>
  <cp:lastModifiedBy>Ivan</cp:lastModifiedBy>
  <cp:revision>19</cp:revision>
  <dcterms:created xsi:type="dcterms:W3CDTF">2015-06-17T21:12:21Z</dcterms:created>
  <dcterms:modified xsi:type="dcterms:W3CDTF">2016-09-18T17:07:25Z</dcterms:modified>
</cp:coreProperties>
</file>