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71" r:id="rId3"/>
    <p:sldId id="268" r:id="rId4"/>
    <p:sldId id="269" r:id="rId5"/>
    <p:sldId id="270" r:id="rId6"/>
    <p:sldId id="267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D25F8-5D26-48EE-8DDF-E9A8BEFC2BE9}" type="datetimeFigureOut">
              <a:rPr lang="pt-BR"/>
              <a:pPr/>
              <a:t>30/09/2015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289F-D067-47E5-A84E-3D30C0FCCB7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579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289F-D067-47E5-A84E-3D30C0FCCB7D}" type="slidenum">
              <a:rPr lang="pt-BR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676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289F-D067-47E5-A84E-3D30C0FCCB7D}" type="slidenum">
              <a:rPr lang="pt-BR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353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225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59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410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888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5352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61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129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0693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001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470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348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493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70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91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621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015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784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700DB3-DBF0-4086-B675-117E7A9610B8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078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Scratch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7587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Testando...</a:t>
            </a:r>
            <a:endParaRPr lang="pt-BR" dirty="0"/>
          </a:p>
        </p:txBody>
      </p:sp>
      <p:pic>
        <p:nvPicPr>
          <p:cNvPr id="1026" name="Picture 2" descr="C:\Users\Igor\AppData\Local\Microsoft\Windows\INetCache\IE\H84QODT5\150px-Violão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1428950" cy="1981477"/>
          </a:xfrm>
          <a:prstGeom prst="rect">
            <a:avLst/>
          </a:prstGeom>
          <a:noFill/>
        </p:spPr>
      </p:pic>
      <p:pic>
        <p:nvPicPr>
          <p:cNvPr id="1027" name="Picture 3" descr="C:\Users\Igor\AppData\Local\Microsoft\Windows\INetCache\IE\H84QODT5\150px-Violão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929066"/>
            <a:ext cx="1428950" cy="1981477"/>
          </a:xfrm>
          <a:prstGeom prst="rect">
            <a:avLst/>
          </a:prstGeom>
          <a:noFill/>
        </p:spPr>
      </p:pic>
      <p:pic>
        <p:nvPicPr>
          <p:cNvPr id="1029" name="Picture 5" descr="C:\Users\Igor\AppData\Local\Microsoft\Windows\INetCache\IE\U0TD0H8I\notasnasclaves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714752"/>
            <a:ext cx="3496375" cy="2383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Antes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Antes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136018" cy="63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357430"/>
            <a:ext cx="5214942" cy="39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6798734" cy="1303867"/>
          </a:xfrm>
        </p:spPr>
        <p:txBody>
          <a:bodyPr>
            <a:normAutofit/>
          </a:bodyPr>
          <a:lstStyle/>
          <a:p>
            <a:r>
              <a:rPr lang="pt-BR" dirty="0" smtClean="0"/>
              <a:t>Depois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7661"/>
            <a:ext cx="3136018" cy="63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eta para a direita 3"/>
          <p:cNvSpPr/>
          <p:nvPr/>
        </p:nvSpPr>
        <p:spPr>
          <a:xfrm>
            <a:off x="4929190" y="1285860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71473"/>
            <a:ext cx="3145569" cy="26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143248"/>
            <a:ext cx="4143372" cy="312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 e Dificuldades</a:t>
            </a:r>
          </a:p>
        </p:txBody>
      </p:sp>
      <p:pic>
        <p:nvPicPr>
          <p:cNvPr id="4" name="Espaço Reservado para Conteúdo 3" descr="Letras, sinais, cores e imagens,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8729" y="2490788"/>
            <a:ext cx="3414479" cy="3444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990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2789</TotalTime>
  <Words>13</Words>
  <Application>Microsoft Office PowerPoint</Application>
  <PresentationFormat>Apresentação na tela (4:3)</PresentationFormat>
  <Paragraphs>9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Orgânico</vt:lpstr>
      <vt:lpstr>Scratch</vt:lpstr>
      <vt:lpstr>Testando...</vt:lpstr>
      <vt:lpstr>Antes</vt:lpstr>
      <vt:lpstr>Antes</vt:lpstr>
      <vt:lpstr>Depois</vt:lpstr>
      <vt:lpstr>Dúvidas e Dificuldades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Code.Org</dc:title>
  <dc:creator>Igor Matsuzaki</dc:creator>
  <cp:lastModifiedBy>Igor Matsuzaki</cp:lastModifiedBy>
  <cp:revision>62</cp:revision>
  <dcterms:created xsi:type="dcterms:W3CDTF">2015-06-17T21:12:21Z</dcterms:created>
  <dcterms:modified xsi:type="dcterms:W3CDTF">2015-10-01T14:28:48Z</dcterms:modified>
</cp:coreProperties>
</file>