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1" r:id="rId10"/>
    <p:sldId id="260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930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214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952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347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874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3723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530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767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084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045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03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650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404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648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288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437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7886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700DB3-DBF0-4086-B675-117E7A9610B8}" type="datetimeFigureOut">
              <a:rPr lang="pt-BR" smtClean="0"/>
              <a:pPr/>
              <a:t>13/04/2016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84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Depuração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899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6136" y="515082"/>
            <a:ext cx="2548593" cy="2664296"/>
          </a:xfrm>
        </p:spPr>
        <p:txBody>
          <a:bodyPr/>
          <a:lstStyle/>
          <a:p>
            <a:r>
              <a:rPr lang="pt-BR" dirty="0" smtClean="0"/>
              <a:t>Depuração no </a:t>
            </a:r>
            <a:r>
              <a:rPr lang="pt-BR" dirty="0" err="1" smtClean="0"/>
              <a:t>Scratch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052736"/>
            <a:ext cx="5256584" cy="4519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r="16812" b="9612"/>
          <a:stretch/>
        </p:blipFill>
        <p:spPr>
          <a:xfrm>
            <a:off x="6012161" y="3179379"/>
            <a:ext cx="2304256" cy="21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é um Laço de Repetição ?</a:t>
            </a:r>
          </a:p>
          <a:p>
            <a:endParaRPr lang="pt-BR" dirty="0" smtClean="0"/>
          </a:p>
          <a:p>
            <a:r>
              <a:rPr lang="pt-BR" dirty="0" smtClean="0"/>
              <a:t>Serve para ?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0307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1196752"/>
            <a:ext cx="5347816" cy="1166468"/>
          </a:xfrm>
        </p:spPr>
        <p:txBody>
          <a:bodyPr/>
          <a:lstStyle/>
          <a:p>
            <a:r>
              <a:rPr lang="pt-BR" dirty="0" smtClean="0"/>
              <a:t>Revisão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77666"/>
            <a:ext cx="5317523" cy="5157998"/>
          </a:xfrm>
        </p:spPr>
      </p:pic>
    </p:spTree>
    <p:extLst>
      <p:ext uri="{BB962C8B-B14F-4D97-AF65-F5344CB8AC3E}">
        <p14:creationId xmlns:p14="http://schemas.microsoft.com/office/powerpoint/2010/main" xmlns="" val="106121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Depuração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196" y="2924944"/>
            <a:ext cx="7530074" cy="2664295"/>
          </a:xfrm>
        </p:spPr>
      </p:pic>
    </p:spTree>
    <p:extLst>
      <p:ext uri="{BB962C8B-B14F-4D97-AF65-F5344CB8AC3E}">
        <p14:creationId xmlns:p14="http://schemas.microsoft.com/office/powerpoint/2010/main" xmlns="" val="358662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Depuração (Português)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Hoje fiquei menos cansada que ontem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Ela ficou meia chateada depois da conversa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Fazem dois meses que não o vejo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Depuração (Português)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Hoje fiquei </a:t>
            </a:r>
            <a:r>
              <a:rPr lang="pt-BR" b="1" dirty="0" err="1" smtClean="0"/>
              <a:t>menas</a:t>
            </a:r>
            <a:r>
              <a:rPr lang="pt-BR" dirty="0" smtClean="0"/>
              <a:t> cansada que ontem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Ela ficou meia chateada depois da conversa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Fazem dois meses que não o vejo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Depuração (Português)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Hoje fiquei </a:t>
            </a:r>
            <a:r>
              <a:rPr lang="pt-BR" b="1" dirty="0" err="1" smtClean="0"/>
              <a:t>menas</a:t>
            </a:r>
            <a:r>
              <a:rPr lang="pt-BR" dirty="0" smtClean="0"/>
              <a:t> cansada que ontem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Ela ficou </a:t>
            </a:r>
            <a:r>
              <a:rPr lang="pt-BR" b="1" dirty="0" smtClean="0"/>
              <a:t>meia</a:t>
            </a:r>
            <a:r>
              <a:rPr lang="pt-BR" dirty="0" smtClean="0"/>
              <a:t> chateada depois da conversa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Fazem dois meses que não o vejo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Depuração (Português)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Hoje fiquei </a:t>
            </a:r>
            <a:r>
              <a:rPr lang="pt-BR" b="1" dirty="0" err="1" smtClean="0"/>
              <a:t>menas</a:t>
            </a:r>
            <a:r>
              <a:rPr lang="pt-BR" dirty="0" smtClean="0"/>
              <a:t> cansada que ontem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Ela ficou </a:t>
            </a:r>
            <a:r>
              <a:rPr lang="pt-BR" b="1" dirty="0" smtClean="0"/>
              <a:t>meia</a:t>
            </a:r>
            <a:r>
              <a:rPr lang="pt-BR" dirty="0" smtClean="0"/>
              <a:t> chateada depois da conversa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 smtClean="0"/>
              <a:t>Fazem</a:t>
            </a:r>
            <a:r>
              <a:rPr lang="pt-BR" dirty="0" smtClean="0"/>
              <a:t> dois meses que não o vejo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 erros!</a:t>
            </a:r>
            <a:endParaRPr lang="pt-BR" dirty="0"/>
          </a:p>
        </p:txBody>
      </p:sp>
      <p:pic>
        <p:nvPicPr>
          <p:cNvPr id="4" name="Espaço Reservado para Conteúdo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500306"/>
            <a:ext cx="2857488" cy="3752293"/>
          </a:xfrm>
        </p:spPr>
      </p:pic>
      <p:pic>
        <p:nvPicPr>
          <p:cNvPr id="5" name="Imagem 4" descr="jogo-dos-7-erros-turma-da-mon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500306"/>
            <a:ext cx="3058932" cy="375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119</Words>
  <Application>Microsoft Office PowerPoint</Application>
  <PresentationFormat>Apresentação na tela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Orgânico</vt:lpstr>
      <vt:lpstr>Depuração</vt:lpstr>
      <vt:lpstr>Revisão</vt:lpstr>
      <vt:lpstr>Revisão</vt:lpstr>
      <vt:lpstr>Depuração</vt:lpstr>
      <vt:lpstr>Depuração (Português)</vt:lpstr>
      <vt:lpstr>Depuração (Português)</vt:lpstr>
      <vt:lpstr>Depuração (Português)</vt:lpstr>
      <vt:lpstr>Depuração (Português)</vt:lpstr>
      <vt:lpstr>7 erros!</vt:lpstr>
      <vt:lpstr>Depuração no Scratch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Depuração</dc:title>
  <dc:creator>Igor Matsuzaki</dc:creator>
  <cp:lastModifiedBy>Igor Matsuzaki</cp:lastModifiedBy>
  <cp:revision>6</cp:revision>
  <dcterms:created xsi:type="dcterms:W3CDTF">2015-06-17T21:12:21Z</dcterms:created>
  <dcterms:modified xsi:type="dcterms:W3CDTF">2016-04-14T01:47:10Z</dcterms:modified>
</cp:coreProperties>
</file>