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0" r:id="rId3"/>
    <p:sldId id="257" r:id="rId4"/>
    <p:sldId id="261" r:id="rId5"/>
    <p:sldId id="262" r:id="rId6"/>
    <p:sldId id="263" r:id="rId7"/>
    <p:sldId id="259" r:id="rId8"/>
    <p:sldId id="258" r:id="rId9"/>
    <p:sldId id="264" r:id="rId10"/>
    <p:sldId id="265" r:id="rId11"/>
    <p:sldId id="267" r:id="rId12"/>
    <p:sldId id="268" r:id="rId13"/>
    <p:sldId id="266" r:id="rId14"/>
    <p:sldId id="269" r:id="rId15"/>
    <p:sldId id="274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55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D6645-3EF7-4659-B02D-F2CC405B1161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FD1E3-66BF-449F-ACFB-702F2CAE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2865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FD1E3-66BF-449F-ACFB-702F2CAE4C0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09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4930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21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9952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2347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98746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23723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5303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767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08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045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803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3650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140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8648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28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437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7886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700DB3-DBF0-4086-B675-117E7A9610B8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5843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Revisão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6 – Ufa Chegamos!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589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Condicional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874" y="2490788"/>
            <a:ext cx="4178189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71744"/>
            <a:ext cx="4281503" cy="327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736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Condicional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90" y="2476449"/>
            <a:ext cx="4421422" cy="3734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71810"/>
            <a:ext cx="3714767" cy="1413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960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Faça a </a:t>
            </a:r>
            <a:r>
              <a:rPr lang="pt-BR" dirty="0" err="1" smtClean="0"/>
              <a:t>Chapeuzinha</a:t>
            </a:r>
            <a:r>
              <a:rPr lang="pt-BR" dirty="0" smtClean="0"/>
              <a:t> Caminhar até algum dos personagens sem que ela toque nas caixas!</a:t>
            </a:r>
          </a:p>
          <a:p>
            <a:r>
              <a:rPr lang="pt-BR" dirty="0" smtClean="0"/>
              <a:t>Lobo: Faça ela voltar para o início!</a:t>
            </a:r>
          </a:p>
          <a:p>
            <a:r>
              <a:rPr lang="pt-BR" dirty="0" smtClean="0"/>
              <a:t>Vovó: faça </a:t>
            </a:r>
            <a:r>
              <a:rPr lang="pt-BR" dirty="0" err="1" smtClean="0"/>
              <a:t>Chapeuzinha</a:t>
            </a:r>
            <a:r>
              <a:rPr lang="pt-BR" dirty="0" smtClean="0"/>
              <a:t> dizer “Parabéns, encontrei a vovó”</a:t>
            </a:r>
          </a:p>
          <a:p>
            <a:r>
              <a:rPr lang="pt-BR" dirty="0" smtClean="0"/>
              <a:t>Cervo: Use “Adicionar a Pontos 10” no Bloco de Variáveis!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256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 “Era Uma Vez”</a:t>
            </a:r>
            <a:endParaRPr lang="pt-BR" dirty="0"/>
          </a:p>
        </p:txBody>
      </p:sp>
      <p:pic>
        <p:nvPicPr>
          <p:cNvPr id="4" name="Espaço Reservado para Conteúdo 3" descr="imagem de entrada-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500306"/>
            <a:ext cx="3444875" cy="3444875"/>
          </a:xfrm>
        </p:spPr>
      </p:pic>
      <p:sp>
        <p:nvSpPr>
          <p:cNvPr id="10" name="CaixaDeTexto 9"/>
          <p:cNvSpPr txBox="1"/>
          <p:nvPr/>
        </p:nvSpPr>
        <p:spPr>
          <a:xfrm>
            <a:off x="1142976" y="2714620"/>
            <a:ext cx="3429024" cy="3270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pt-BR" dirty="0" smtClean="0"/>
              <a:t>Passo 1: Abrir o “Jogo-Projeto”</a:t>
            </a:r>
          </a:p>
          <a:p>
            <a:pPr>
              <a:lnSpc>
                <a:spcPct val="300000"/>
              </a:lnSpc>
            </a:pPr>
            <a:r>
              <a:rPr lang="pt-BR" dirty="0" smtClean="0"/>
              <a:t>Passo 2: Escolha um Labirinto</a:t>
            </a:r>
          </a:p>
          <a:p>
            <a:pPr>
              <a:lnSpc>
                <a:spcPct val="300000"/>
              </a:lnSpc>
            </a:pPr>
            <a:r>
              <a:rPr lang="pt-BR" dirty="0" smtClean="0"/>
              <a:t>Passo 3: Posicione os personagens</a:t>
            </a:r>
          </a:p>
          <a:p>
            <a:pPr>
              <a:lnSpc>
                <a:spcPct val="300000"/>
              </a:lnSpc>
            </a:pPr>
            <a:r>
              <a:rPr lang="pt-BR" dirty="0" smtClean="0"/>
              <a:t>Passo 4: Faça o seu código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52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 “Era Uma Vez”</a:t>
            </a:r>
            <a:endParaRPr lang="pt-BR" dirty="0"/>
          </a:p>
        </p:txBody>
      </p:sp>
      <p:pic>
        <p:nvPicPr>
          <p:cNvPr id="4" name="Espaço Reservado para Conteúdo 3" descr="imagem de entrada-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3531" y="2490788"/>
            <a:ext cx="3444875" cy="3444875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857232"/>
            <a:ext cx="4181493" cy="198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572008"/>
            <a:ext cx="3870710" cy="152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1110" y="2786058"/>
            <a:ext cx="459289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786058"/>
            <a:ext cx="44489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526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Intervalo</a:t>
            </a:r>
            <a:endParaRPr lang="pt-BR" dirty="0"/>
          </a:p>
        </p:txBody>
      </p:sp>
      <p:pic>
        <p:nvPicPr>
          <p:cNvPr id="6146" name="Picture 2" descr="C:\Users\Igor\AppData\Local\Microsoft\Windows\INetCache\IE\CTQ630TM\homerclock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71744"/>
            <a:ext cx="3282169" cy="3282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Questionário 3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pic>
        <p:nvPicPr>
          <p:cNvPr id="4100" name="Picture 4" descr="C:\Users\Igor\AppData\Local\Microsoft\Windows\INetCache\IE\H84QODT5\questionario_onlin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5116635" cy="2609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 ?</a:t>
            </a:r>
            <a:endParaRPr lang="pt-BR" dirty="0"/>
          </a:p>
        </p:txBody>
      </p:sp>
      <p:pic>
        <p:nvPicPr>
          <p:cNvPr id="5122" name="Picture 2" descr="C:\Users\Igor\AppData\Local\Microsoft\Windows\INetCache\IE\CTQ630TM\1466_9676a2683d88710bb82ec608298169c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86058"/>
            <a:ext cx="2782892" cy="2807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52359E-6 L -0.27934 -0.00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1.2951E-7 L -2.77778E-7 1.295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pic>
        <p:nvPicPr>
          <p:cNvPr id="4" name="Espaço Reservado para Conteúdo 3" descr="ft_log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5" y="4214818"/>
            <a:ext cx="2165386" cy="1963103"/>
          </a:xfrm>
        </p:spPr>
      </p:pic>
      <p:pic>
        <p:nvPicPr>
          <p:cNvPr id="5" name="Imagem 4" descr="liag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285992"/>
            <a:ext cx="2990850" cy="1609725"/>
          </a:xfrm>
          <a:prstGeom prst="rect">
            <a:avLst/>
          </a:prstGeom>
        </p:spPr>
      </p:pic>
      <p:pic>
        <p:nvPicPr>
          <p:cNvPr id="6" name="Imagem 5" descr="logo_unicam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357694"/>
            <a:ext cx="1598111" cy="1860097"/>
          </a:xfrm>
          <a:prstGeom prst="rect">
            <a:avLst/>
          </a:prstGeom>
        </p:spPr>
      </p:pic>
      <p:pic>
        <p:nvPicPr>
          <p:cNvPr id="7" name="Imagem 6" descr="scratch_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4143380"/>
            <a:ext cx="2086841" cy="1930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Questionário 2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pic>
        <p:nvPicPr>
          <p:cNvPr id="3074" name="Picture 2" descr="C:\Users\Igor\AppData\Local\Microsoft\Windows\INetCache\IE\D8QAHBV6\encuesta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1969" y="2698750"/>
            <a:ext cx="30480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187624" y="2492896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 smtClean="0">
                <a:solidFill>
                  <a:srgbClr val="002060"/>
                </a:solidFill>
              </a:rPr>
              <a:t>Algoritmo</a:t>
            </a:r>
            <a:r>
              <a:rPr lang="pt-BR" sz="4800" dirty="0" smtClean="0"/>
              <a:t>- </a:t>
            </a:r>
            <a:r>
              <a:rPr lang="pt-BR" sz="2800" dirty="0" smtClean="0">
                <a:solidFill>
                  <a:srgbClr val="262626"/>
                </a:solidFill>
                <a:latin typeface="Garamond"/>
              </a:rPr>
              <a:t>Sequência de passos que  usamos para cumprir uma tarefa</a:t>
            </a:r>
          </a:p>
          <a:p>
            <a:r>
              <a:rPr lang="pt-BR" sz="4800" dirty="0" smtClean="0">
                <a:solidFill>
                  <a:srgbClr val="002060"/>
                </a:solidFill>
              </a:rPr>
              <a:t>Programa</a:t>
            </a:r>
            <a:r>
              <a:rPr lang="pt-BR" sz="4800" dirty="0" smtClean="0"/>
              <a:t> - </a:t>
            </a:r>
            <a:r>
              <a:rPr lang="pt-BR" sz="2800" dirty="0" smtClean="0"/>
              <a:t>Um algoritmo que já foi escrito de algum modo que o computador passa ler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9030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6798734" cy="1303867"/>
          </a:xfrm>
        </p:spPr>
        <p:txBody>
          <a:bodyPr/>
          <a:lstStyle/>
          <a:p>
            <a:r>
              <a:rPr lang="pt-BR" dirty="0" smtClean="0"/>
              <a:t>Algoritmo do Dia-a-dia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58246" cy="543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54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798734" cy="1303867"/>
          </a:xfrm>
        </p:spPr>
        <p:txBody>
          <a:bodyPr/>
          <a:lstStyle/>
          <a:p>
            <a:r>
              <a:rPr lang="pt-BR" dirty="0" smtClean="0"/>
              <a:t>Mapa Cartesiano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725907" cy="4648758"/>
          </a:xfrm>
        </p:spPr>
      </p:pic>
    </p:spTree>
    <p:extLst>
      <p:ext uri="{BB962C8B-B14F-4D97-AF65-F5344CB8AC3E}">
        <p14:creationId xmlns="" xmlns:p14="http://schemas.microsoft.com/office/powerpoint/2010/main" val="3021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7661"/>
            <a:ext cx="3136018" cy="638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eta para a direita 3"/>
          <p:cNvSpPr/>
          <p:nvPr/>
        </p:nvSpPr>
        <p:spPr>
          <a:xfrm>
            <a:off x="4067944" y="1324257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71473"/>
            <a:ext cx="3145569" cy="26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143248"/>
            <a:ext cx="4143372" cy="312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315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4008" y="1196752"/>
            <a:ext cx="5347816" cy="1166468"/>
          </a:xfrm>
        </p:spPr>
        <p:txBody>
          <a:bodyPr/>
          <a:lstStyle/>
          <a:p>
            <a:r>
              <a:rPr lang="pt-BR" dirty="0" smtClean="0"/>
              <a:t>Revisão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77666"/>
            <a:ext cx="5317523" cy="5157998"/>
          </a:xfrm>
        </p:spPr>
      </p:pic>
    </p:spTree>
    <p:extLst>
      <p:ext uri="{BB962C8B-B14F-4D97-AF65-F5344CB8AC3E}">
        <p14:creationId xmlns="" xmlns:p14="http://schemas.microsoft.com/office/powerpoint/2010/main" val="10612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Depuração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96" y="2924944"/>
            <a:ext cx="7530074" cy="2664295"/>
          </a:xfrm>
        </p:spPr>
      </p:pic>
    </p:spTree>
    <p:extLst>
      <p:ext uri="{BB962C8B-B14F-4D97-AF65-F5344CB8AC3E}">
        <p14:creationId xmlns="" xmlns:p14="http://schemas.microsoft.com/office/powerpoint/2010/main" val="35866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condicional 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Tomar Refrigerante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2301720" cy="3068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429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ânico">
  <a:themeElements>
    <a:clrScheme name="Orgâ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â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â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236</TotalTime>
  <Words>152</Words>
  <Application>Microsoft Office PowerPoint</Application>
  <PresentationFormat>Apresentação na tela (4:3)</PresentationFormat>
  <Paragraphs>31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Orgânico</vt:lpstr>
      <vt:lpstr>Revisão</vt:lpstr>
      <vt:lpstr>Questionário 2 </vt:lpstr>
      <vt:lpstr>Revisão</vt:lpstr>
      <vt:lpstr>Algoritmo do Dia-a-dia</vt:lpstr>
      <vt:lpstr>Mapa Cartesiano</vt:lpstr>
      <vt:lpstr>Slide 6</vt:lpstr>
      <vt:lpstr>Revisão</vt:lpstr>
      <vt:lpstr>Depuração</vt:lpstr>
      <vt:lpstr>Condicional</vt:lpstr>
      <vt:lpstr>Condicional</vt:lpstr>
      <vt:lpstr>Condicional</vt:lpstr>
      <vt:lpstr>Condicional</vt:lpstr>
      <vt:lpstr>Jogo “Era Uma Vez”</vt:lpstr>
      <vt:lpstr>Jogo “Era Uma Vez”</vt:lpstr>
      <vt:lpstr>Intervalo</vt:lpstr>
      <vt:lpstr>Questionário 3 </vt:lpstr>
      <vt:lpstr>Dúvidas ?</vt:lpstr>
      <vt:lpstr>Obrigado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Depuração</dc:title>
  <dc:creator>Igor Matsuzaki</dc:creator>
  <cp:lastModifiedBy>Igor Matsuzaki</cp:lastModifiedBy>
  <cp:revision>20</cp:revision>
  <dcterms:created xsi:type="dcterms:W3CDTF">2015-06-17T21:12:21Z</dcterms:created>
  <dcterms:modified xsi:type="dcterms:W3CDTF">2016-04-13T13:39:13Z</dcterms:modified>
</cp:coreProperties>
</file>